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www.hfo-telecom.de" TargetMode="External"/><Relationship Id="rId3" Type="http://schemas.openxmlformats.org/officeDocument/2006/relationships/hyperlink" Target="http://www.pollin.de" TargetMode="External"/><Relationship Id="rId4" Type="http://schemas.openxmlformats.org/officeDocument/2006/relationships/hyperlink" Target="http://peitex.de/" TargetMode="External"/><Relationship Id="rId5" Type="http://schemas.openxmlformats.org/officeDocument/2006/relationships/image" Target="../media/image1.tif"/><Relationship Id="rId6" Type="http://schemas.openxmlformats.org/officeDocument/2006/relationships/image" Target="../media/image2.tif"/><Relationship Id="rId7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inary Kitchen"/>
          <p:cNvSpPr txBox="1"/>
          <p:nvPr>
            <p:ph type="ctrTitle"/>
          </p:nvPr>
        </p:nvSpPr>
        <p:spPr>
          <a:xfrm>
            <a:off x="1270000" y="888189"/>
            <a:ext cx="10464800" cy="3302001"/>
          </a:xfrm>
          <a:prstGeom prst="rect">
            <a:avLst/>
          </a:prstGeom>
        </p:spPr>
        <p:txBody>
          <a:bodyPr/>
          <a:lstStyle>
            <a:lvl1pPr>
              <a:defRPr>
                <a:latin typeface="Free Monospaced Bold"/>
                <a:ea typeface="Free Monospaced Bold"/>
                <a:cs typeface="Free Monospaced Bold"/>
                <a:sym typeface="Free Monospaced Bold"/>
              </a:defRPr>
            </a:lvl1pPr>
          </a:lstStyle>
          <a:p>
            <a:pPr/>
            <a:r>
              <a:t>Binary Kitchen</a:t>
            </a:r>
          </a:p>
        </p:txBody>
      </p:sp>
      <p:sp>
        <p:nvSpPr>
          <p:cNvPr id="120" name="Hackspace Regensburg"/>
          <p:cNvSpPr txBox="1"/>
          <p:nvPr>
            <p:ph type="subTitle" sz="quarter" idx="1"/>
          </p:nvPr>
        </p:nvSpPr>
        <p:spPr>
          <a:xfrm>
            <a:off x="1270000" y="431165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Free Monospaced"/>
                <a:ea typeface="Free Monospaced"/>
                <a:cs typeface="Free Monospaced"/>
                <a:sym typeface="Free Monospaced"/>
              </a:defRPr>
            </a:lvl1pPr>
          </a:lstStyle>
          <a:p>
            <a:pPr/>
            <a:r>
              <a:t>Hackspace Regensburg</a:t>
            </a:r>
          </a:p>
        </p:txBody>
      </p:sp>
      <p:pic>
        <p:nvPicPr>
          <p:cNvPr id="12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91341" y="6248400"/>
            <a:ext cx="3222118" cy="2534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5650" y="984250"/>
            <a:ext cx="89535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0100" y="984250"/>
            <a:ext cx="88646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65200"/>
            <a:ext cx="8890000" cy="782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ir danken den…"/>
          <p:cNvSpPr txBox="1"/>
          <p:nvPr>
            <p:ph type="body" idx="14"/>
          </p:nvPr>
        </p:nvSpPr>
        <p:spPr>
          <a:xfrm>
            <a:off x="1270000" y="1227216"/>
            <a:ext cx="10464800" cy="1099569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Free Monospaced Bold"/>
                <a:ea typeface="Free Monospaced Bold"/>
                <a:cs typeface="Free Monospaced Bold"/>
                <a:sym typeface="Free Monospaced Bold"/>
              </a:defRPr>
            </a:pPr>
            <a:r>
              <a:t>Wir danken den </a:t>
            </a:r>
          </a:p>
          <a:p>
            <a:pPr>
              <a:defRPr>
                <a:latin typeface="Free Monospaced Bold"/>
                <a:ea typeface="Free Monospaced Bold"/>
                <a:cs typeface="Free Monospaced Bold"/>
                <a:sym typeface="Free Monospaced Bold"/>
              </a:defRPr>
            </a:pPr>
            <a:r>
              <a:t>Sponsoren dieses Workshops:</a:t>
            </a:r>
          </a:p>
        </p:txBody>
      </p:sp>
      <p:sp>
        <p:nvSpPr>
          <p:cNvPr id="148" name="HFO Telecom AG…"/>
          <p:cNvSpPr txBox="1"/>
          <p:nvPr/>
        </p:nvSpPr>
        <p:spPr>
          <a:xfrm>
            <a:off x="4128770" y="3631667"/>
            <a:ext cx="4747261" cy="5357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 HFO Telecom AG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>
                <a:hlinkClick r:id="rId2" invalidUrl="" action="" tgtFrame="" tooltip="" history="1" highlightClick="0" endSnd="0"/>
              </a:rPr>
              <a:t>www.hfo-telecom.de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Pollin Electronic GmbH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>
                <a:hlinkClick r:id="rId3" invalidUrl="" action="" tgtFrame="" tooltip="" history="1" highlightClick="0" endSnd="0"/>
              </a:rPr>
              <a:t>www.pollin.de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 defTabSz="457200">
              <a:defRPr sz="2400">
                <a:solidFill>
                  <a:srgbClr val="2D1800"/>
                </a:solidFill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peiT</a:t>
            </a:r>
            <a:r>
              <a:rPr baseline="-5999"/>
              <a:t>E</a:t>
            </a:r>
            <a:r>
              <a:t>X T</a:t>
            </a:r>
            <a:r>
              <a:rPr baseline="-5999"/>
              <a:t>E</a:t>
            </a:r>
            <a:r>
              <a:t>Xnical Solutions</a:t>
            </a:r>
            <a:endParaRPr>
              <a:solidFill>
                <a:srgbClr val="000000"/>
              </a:solidFill>
            </a:endParaRPr>
          </a:p>
          <a:p>
            <a:pPr defTabSz="457200">
              <a:defRPr sz="2400">
                <a:uFill>
                  <a:solidFill>
                    <a:srgbClr val="0069D9"/>
                  </a:solidFill>
                </a:uFill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>
                <a:hlinkClick r:id="rId4" invalidUrl="" action="" tgtFrame="" tooltip="" history="1" highlightClick="0" endSnd="0"/>
              </a:rPr>
              <a:t>http://peitex.de</a:t>
            </a:r>
          </a:p>
        </p:txBody>
      </p:sp>
      <p:pic>
        <p:nvPicPr>
          <p:cNvPr id="149" name="pasted-image.tiff" descr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857750" y="3007059"/>
            <a:ext cx="3289300" cy="88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image.tiff" descr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26372" y="5293844"/>
            <a:ext cx="2752056" cy="88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Unbekannt.png" descr="Unbekannt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517193" y="7409766"/>
            <a:ext cx="1970414" cy="88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0880" y="492199"/>
            <a:ext cx="11469248" cy="90208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550" y="958850"/>
            <a:ext cx="90297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3900" y="958850"/>
            <a:ext cx="90170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8350" y="977900"/>
            <a:ext cx="89281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84250"/>
            <a:ext cx="89027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84250"/>
            <a:ext cx="88900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77900"/>
            <a:ext cx="89027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